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280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98C"/>
    <a:srgbClr val="FF9BDC"/>
    <a:srgbClr val="12B19F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9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tags" Target="../tags/tag26.xml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tags" Target="../tags/tag30.xml"/><Relationship Id="rId7" Type="http://schemas.openxmlformats.org/officeDocument/2006/relationships/image" Target="../media/image37.png"/><Relationship Id="rId6" Type="http://schemas.openxmlformats.org/officeDocument/2006/relationships/tags" Target="../tags/tag29.xml"/><Relationship Id="rId5" Type="http://schemas.openxmlformats.org/officeDocument/2006/relationships/image" Target="../media/image36.png"/><Relationship Id="rId4" Type="http://schemas.openxmlformats.org/officeDocument/2006/relationships/tags" Target="../tags/tag28.xml"/><Relationship Id="rId3" Type="http://schemas.openxmlformats.org/officeDocument/2006/relationships/image" Target="../media/image35.png"/><Relationship Id="rId2" Type="http://schemas.openxmlformats.org/officeDocument/2006/relationships/tags" Target="../tags/tag27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10" Type="http://schemas.openxmlformats.org/officeDocument/2006/relationships/tags" Target="../tags/tag3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6" Type="http://schemas.openxmlformats.org/officeDocument/2006/relationships/tags" Target="../tags/tag34.xml"/><Relationship Id="rId5" Type="http://schemas.openxmlformats.org/officeDocument/2006/relationships/image" Target="../media/image40.png"/><Relationship Id="rId4" Type="http://schemas.openxmlformats.org/officeDocument/2006/relationships/tags" Target="../tags/tag33.xml"/><Relationship Id="rId3" Type="http://schemas.openxmlformats.org/officeDocument/2006/relationships/image" Target="../media/image39.png"/><Relationship Id="rId2" Type="http://schemas.openxmlformats.org/officeDocument/2006/relationships/tags" Target="../tags/tag3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tags" Target="../tags/tag38.xml"/><Relationship Id="rId7" Type="http://schemas.openxmlformats.org/officeDocument/2006/relationships/image" Target="../media/image44.png"/><Relationship Id="rId6" Type="http://schemas.openxmlformats.org/officeDocument/2006/relationships/tags" Target="../tags/tag37.xml"/><Relationship Id="rId5" Type="http://schemas.openxmlformats.org/officeDocument/2006/relationships/image" Target="../media/image43.png"/><Relationship Id="rId4" Type="http://schemas.openxmlformats.org/officeDocument/2006/relationships/tags" Target="../tags/tag36.xml"/><Relationship Id="rId3" Type="http://schemas.openxmlformats.org/officeDocument/2006/relationships/image" Target="../media/image42.png"/><Relationship Id="rId2" Type="http://schemas.openxmlformats.org/officeDocument/2006/relationships/tags" Target="../tags/tag3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tags" Target="../tags/tag40.xml"/><Relationship Id="rId3" Type="http://schemas.openxmlformats.org/officeDocument/2006/relationships/image" Target="../media/image46.png"/><Relationship Id="rId2" Type="http://schemas.openxmlformats.org/officeDocument/2006/relationships/tags" Target="../tags/tag39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tags" Target="../tags/tag42.xml"/><Relationship Id="rId3" Type="http://schemas.openxmlformats.org/officeDocument/2006/relationships/image" Target="../media/image27.png"/><Relationship Id="rId2" Type="http://schemas.openxmlformats.org/officeDocument/2006/relationships/tags" Target="../tags/tag4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6" Type="http://schemas.openxmlformats.org/officeDocument/2006/relationships/tags" Target="../tags/tag45.xml"/><Relationship Id="rId5" Type="http://schemas.openxmlformats.org/officeDocument/2006/relationships/image" Target="../media/image27.png"/><Relationship Id="rId4" Type="http://schemas.openxmlformats.org/officeDocument/2006/relationships/tags" Target="../tags/tag44.xml"/><Relationship Id="rId3" Type="http://schemas.openxmlformats.org/officeDocument/2006/relationships/image" Target="../media/image49.png"/><Relationship Id="rId2" Type="http://schemas.openxmlformats.org/officeDocument/2006/relationships/tags" Target="../tags/tag43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tags" Target="../tags/tag47.xml"/><Relationship Id="rId3" Type="http://schemas.openxmlformats.org/officeDocument/2006/relationships/image" Target="../media/image51.png"/><Relationship Id="rId2" Type="http://schemas.openxmlformats.org/officeDocument/2006/relationships/tags" Target="../tags/tag46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png"/><Relationship Id="rId2" Type="http://schemas.openxmlformats.org/officeDocument/2006/relationships/tags" Target="../tags/tag48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tags" Target="../tags/tag56.xml"/><Relationship Id="rId7" Type="http://schemas.openxmlformats.org/officeDocument/2006/relationships/image" Target="../media/image59.png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58.jpeg"/><Relationship Id="rId2" Type="http://schemas.openxmlformats.org/officeDocument/2006/relationships/tags" Target="../tags/tag52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2.png"/><Relationship Id="rId12" Type="http://schemas.openxmlformats.org/officeDocument/2006/relationships/tags" Target="../tags/tag58.xml"/><Relationship Id="rId11" Type="http://schemas.openxmlformats.org/officeDocument/2006/relationships/image" Target="../media/image61.png"/><Relationship Id="rId10" Type="http://schemas.openxmlformats.org/officeDocument/2006/relationships/tags" Target="../tags/tag57.xml"/><Relationship Id="rId1" Type="http://schemas.openxmlformats.org/officeDocument/2006/relationships/tags" Target="../tags/tag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.xml"/><Relationship Id="rId7" Type="http://schemas.openxmlformats.org/officeDocument/2006/relationships/image" Target="../media/image7.png"/><Relationship Id="rId6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8.xml"/><Relationship Id="rId7" Type="http://schemas.openxmlformats.org/officeDocument/2006/relationships/image" Target="../media/image12.png"/><Relationship Id="rId6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2.xml"/><Relationship Id="rId7" Type="http://schemas.openxmlformats.org/officeDocument/2006/relationships/image" Target="../media/image17.png"/><Relationship Id="rId6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tags" Target="../tags/tag10.xml"/><Relationship Id="rId3" Type="http://schemas.openxmlformats.org/officeDocument/2006/relationships/image" Target="../media/image15.png"/><Relationship Id="rId2" Type="http://schemas.openxmlformats.org/officeDocument/2006/relationships/tags" Target="../tags/tag9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0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6.xml"/><Relationship Id="rId7" Type="http://schemas.openxmlformats.org/officeDocument/2006/relationships/image" Target="../media/image16.png"/><Relationship Id="rId6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tags" Target="../tags/tag14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20.xml"/><Relationship Id="rId7" Type="http://schemas.openxmlformats.org/officeDocument/2006/relationships/image" Target="../media/image25.png"/><Relationship Id="rId6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openxmlformats.org/officeDocument/2006/relationships/tags" Target="../tags/tag18.xml"/><Relationship Id="rId3" Type="http://schemas.openxmlformats.org/officeDocument/2006/relationships/image" Target="../media/image23.png"/><Relationship Id="rId2" Type="http://schemas.openxmlformats.org/officeDocument/2006/relationships/tags" Target="../tags/tag17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tags" Target="../tags/tag23.xml"/><Relationship Id="rId5" Type="http://schemas.openxmlformats.org/officeDocument/2006/relationships/image" Target="../media/image28.png"/><Relationship Id="rId4" Type="http://schemas.openxmlformats.org/officeDocument/2006/relationships/tags" Target="../tags/tag22.xml"/><Relationship Id="rId3" Type="http://schemas.openxmlformats.org/officeDocument/2006/relationships/image" Target="../media/image27.png"/><Relationship Id="rId2" Type="http://schemas.openxmlformats.org/officeDocument/2006/relationships/tags" Target="../tags/tag2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tags" Target="../tags/tag25.xml"/><Relationship Id="rId3" Type="http://schemas.openxmlformats.org/officeDocument/2006/relationships/image" Target="../media/image30.png"/><Relationship Id="rId2" Type="http://schemas.openxmlformats.org/officeDocument/2006/relationships/tags" Target="../tags/tag24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10346" y="5438408"/>
            <a:ext cx="256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课程服务中心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84" y="4848721"/>
            <a:ext cx="2171440" cy="1737152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9365624" y="5412266"/>
            <a:ext cx="0" cy="6100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474796" y="1201866"/>
            <a:ext cx="4710770" cy="3522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4" grpId="0" animBg="1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08220" y="1454785"/>
            <a:ext cx="677100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（1）本人所有的提问与回答总数中，有效提问与有效回答的数量及占比越大，得分越高，无效互动会降低有效互动占比，从而影响最终得分。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（2）高质量的提问与回答会获得附加分，如：获得一定数量的评论、围观、点赞；或获得老师点赞、回答等。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”之后，相应的问答数量、附加项也会发生变化，则分数也会随之产生变化。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（4）互动分在学习时间截止后固化，最终互动得分将于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（5）2023年9月1日起，我们将加大对“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”刷帖行为的处罚力度，一经发现将做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处理（自动解禁时间为2024年2月28日23:59）。温馨提示：如果本学期您有多门课程学习，其中有一门（或多门）课程存在非法刷帖，被禁言后则本学期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回复历史学期的提问（2023年秋冬学期的问答建议回复2023年8月15日之后的）；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被AI智能审核屏蔽的、审核专员删除的、老师删除的提问和回答。请同学们务必发布有效的、高质量的提问与回答，才能获得高分；无论是过少参与互动，还是光靠刷帖数量，都可能会降低评分。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73353" y="1305975"/>
            <a:ext cx="6096000" cy="48488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注意：如果在12月28日23:30打开试卷，答题时间也不会超过考试的截止时间12月28日23:</a:t>
            </a:r>
            <a:r>
              <a:rPr lang="zh-CN" altLang="zh-CN" sz="16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59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94965" y="1600835"/>
            <a:ext cx="2378075" cy="43618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章测试允许查看自己答题情况，查看过后则不再允许申请重做。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2288540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6178196" y="2954323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17" y="1889202"/>
            <a:ext cx="2924810" cy="34944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6494780" y="3817620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用手机</a:t>
            </a:r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随时学习</a:t>
            </a:r>
            <a:endParaRPr lang="zh-CN" altLang="en-US" sz="28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8401" y="261993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3940</Words>
  <Application>WPS 演示</Application>
  <PresentationFormat>宽屏</PresentationFormat>
  <Paragraphs>150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印品黑体</vt:lpstr>
      <vt:lpstr>微软雅黑</vt:lpstr>
      <vt:lpstr>Arial Narrow</vt:lpstr>
      <vt:lpstr>黑体</vt:lpstr>
      <vt:lpstr>Calibri</vt:lpstr>
      <vt:lpstr>仿宋</vt:lpstr>
      <vt:lpstr>Arial Unicode MS</vt:lpstr>
      <vt:lpstr>等线 Light</vt:lpstr>
      <vt:lpstr>等线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屈满华</cp:lastModifiedBy>
  <cp:revision>397</cp:revision>
  <dcterms:created xsi:type="dcterms:W3CDTF">2022-01-17T01:35:00Z</dcterms:created>
  <dcterms:modified xsi:type="dcterms:W3CDTF">2023-09-04T07:20:42Z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C0CBF661B3C247298A1964CBE6066D45</vt:lpwstr>
  </property>
</Properties>
</file>